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7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46" r:id="rId1"/>
    <p:sldMasterId id="2147483797" r:id="rId2"/>
    <p:sldMasterId id="2147483928" r:id="rId3"/>
    <p:sldMasterId id="2147483943" r:id="rId4"/>
    <p:sldMasterId id="2147483890" r:id="rId5"/>
    <p:sldMasterId id="2147483897" r:id="rId6"/>
    <p:sldMasterId id="2147483835" r:id="rId7"/>
    <p:sldMasterId id="2147483868" r:id="rId8"/>
    <p:sldMasterId id="2147483856" r:id="rId9"/>
  </p:sldMasterIdLst>
  <p:notesMasterIdLst>
    <p:notesMasterId r:id="rId15"/>
  </p:notesMasterIdLst>
  <p:handoutMasterIdLst>
    <p:handoutMasterId r:id="rId16"/>
  </p:handoutMasterIdLst>
  <p:sldIdLst>
    <p:sldId id="265" r:id="rId10"/>
    <p:sldId id="257" r:id="rId11"/>
    <p:sldId id="258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8587"/>
    <a:srgbClr val="BEBEBE"/>
    <a:srgbClr val="86D500"/>
    <a:srgbClr val="4C9E00"/>
    <a:srgbClr val="465F70"/>
    <a:srgbClr val="1A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/>
    <p:restoredTop sz="94694"/>
  </p:normalViewPr>
  <p:slideViewPr>
    <p:cSldViewPr snapToGrid="0" snapToObjects="1">
      <p:cViewPr varScale="1">
        <p:scale>
          <a:sx n="105" d="100"/>
          <a:sy n="105" d="100"/>
        </p:scale>
        <p:origin x="48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0847B-6E1F-F445-A035-692457393C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628B1-5F13-F148-B6BF-B3A48A5A8F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5053-AA4B-C34D-9D6B-1D9371A096CF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70B777-2281-3B42-A84F-260C89DC8B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2026F-CB76-A94A-9252-1521C8F34B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8E07A-01CC-364E-8678-AF0F27283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49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DB57-0A41-7E4F-8274-A0FC2B8F2A15}" type="datetimeFigureOut">
              <a:rPr lang="en-US" smtClean="0"/>
              <a:t>2/15/19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E7CB6-CF1B-3B49-8970-2609A0005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9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1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7.jp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g"/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D4647-5458-1449-9A7F-475E4C6C4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ts Bottom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10515600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C7D3B-51CB-AB4E-BC10-828B6DD6CAE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567F9A-B93F-8043-BFF3-4D43B2272B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E8C2A7-DC9A-A741-8AC8-8FF865BAD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9299418" y="3965418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ots Bottom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10515600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C7D3B-51CB-AB4E-BC10-828B6DD6CAE8}"/>
              </a:ext>
            </a:extLst>
          </p:cNvPr>
          <p:cNvSpPr txBox="1"/>
          <p:nvPr userDrawn="1"/>
        </p:nvSpPr>
        <p:spPr>
          <a:xfrm>
            <a:off x="7959165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6253B-736C-4A4B-96F6-1E49B2E4C6A2}"/>
              </a:ext>
            </a:extLst>
          </p:cNvPr>
          <p:cNvSpPr txBox="1"/>
          <p:nvPr userDrawn="1"/>
        </p:nvSpPr>
        <p:spPr>
          <a:xfrm>
            <a:off x="11044517" y="6482415"/>
            <a:ext cx="98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38F278-5BFC-1042-850F-A9E82E69D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A9CCBE-87FB-1B44-9C42-84D6C684E2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3150" y="3898216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9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f Do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354B08B4-DB47-D842-BDAB-DC1211E84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89762"/>
            <a:ext cx="7859572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62DD7E3-72F3-5448-8A4D-755DCF804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3496"/>
            <a:ext cx="7859572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DA02D7-25A8-7044-BA32-25113C54AA13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F9CD3-7B4B-5344-A601-1ABA67D01DB3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1D4AF-FFE6-E340-914E-CB7C389CB5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D0DE1-2068-6F4A-9246-E683A16716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63211" y="53077"/>
            <a:ext cx="3774704" cy="6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9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10515600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88EC9-EEEF-9649-9ED9-7599AFF61B61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5247C-73C1-284D-B5D7-A55B67825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26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E7AB2A-09B7-0C44-9C91-696B8F63509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3E043D6-4D8B-4F4D-BCC7-F82B19EE9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DA6293-23F3-BB49-BA73-148963D537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221" y="0"/>
            <a:ext cx="4746567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CA6A45-DA6C-FD49-868E-87F71C951C17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C7C12E-9235-DF4B-8D51-1556D074F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89762"/>
            <a:ext cx="66306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9375EE4-BE2A-C44B-8E28-CA9E7F4E6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3496"/>
            <a:ext cx="66306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4817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mond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E7AB2A-09B7-0C44-9C91-696B8F63509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EAC898-9309-D044-B714-2D270CB5EA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619E54-A40E-E94B-8138-9E8A1ACF51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220" y="0"/>
            <a:ext cx="4746567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20C83A-EC25-1E45-94FD-9C2C1233BAE7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2E797F6-4AD2-4B4A-8151-B35DDE06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89762"/>
            <a:ext cx="66306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30095CD-C079-9746-9233-8B35C1F0E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3496"/>
            <a:ext cx="66306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019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E7AB2A-09B7-0C44-9C91-696B8F63509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4B5D6DD-C91F-4E4B-8000-51363958F4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45F9C9-D722-7942-9E5E-003959ABE2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02221" y="1"/>
            <a:ext cx="4746567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4B704C-EFD3-614C-B738-86E4A62A2637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815E35-9BAF-374A-A13C-E269D24F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89762"/>
            <a:ext cx="66306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E37D393-C757-9E4B-8539-CC13758FF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3496"/>
            <a:ext cx="66306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9541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mer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CE7AB2A-09B7-0C44-9C91-696B8F63509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D053E3-7347-184B-8F56-20FCDB5FE0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F925AF-AA6A-3C42-A4C9-BFF9B022401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4905" y="1"/>
            <a:ext cx="4746567" cy="68579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C9105D6-FDD2-B248-8671-595E244E686E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5B14F42-D45A-D34D-9CB9-025AA13E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389762"/>
            <a:ext cx="66306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3460149-7734-1C40-9926-2E39E0EAE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173496"/>
            <a:ext cx="66306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631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Trac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6CE55E0-40B7-3342-B093-83F49ABC8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64" y="1389762"/>
            <a:ext cx="82251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0B7A340-BD58-2443-885A-B57B4D2F9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64" y="2182461"/>
            <a:ext cx="82251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43FD759-B0E8-0D4F-9F72-41CB842CC6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82" y="89453"/>
            <a:ext cx="1371600" cy="7837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5551BA-BD5B-A34B-B4F9-88064AF6E0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2967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23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-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1A8A53F-DCC4-3549-A578-82FABC26A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67643" cy="68579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5C28C46-4011-C44F-AFB9-BCE6DE85B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64" y="1389762"/>
            <a:ext cx="82251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FE10C7-63BD-A549-8A9E-0D4281D4D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64" y="2182461"/>
            <a:ext cx="82251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E98727-0DD9-214C-B5BC-7CD3908936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82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93366A-CB10-0647-9460-971470DD9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12C719-A2D0-BD40-83E9-5F65157AE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2DA0D-A2CD-FA40-B64F-0CCC5EA81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32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- Can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D50B3D-77D1-7B4C-B3C0-F79822669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967643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B253414-B8F4-9C49-B0CC-5CA6A8410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64" y="1389762"/>
            <a:ext cx="82251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C9CB13-A67D-1141-922A-FE5D80858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64" y="2182461"/>
            <a:ext cx="82251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14006E-EC11-F94F-922E-A1FC3055A4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82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497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Far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746C60C-0BF7-3745-9EF3-BD2B3D5EB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67643" cy="68579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293BA16-489E-9D43-8B5E-A878EA03E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64" y="1389762"/>
            <a:ext cx="82251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5EEF24D-91F9-214A-B271-6A9F9930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64" y="2182461"/>
            <a:ext cx="82251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CA1ABD-138C-844E-8EED-01225F045A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82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0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Farmer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693A42D-DEDE-7E45-96E8-465E37195D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2967642" cy="685799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3B9C5CF-1D73-4548-A12A-3C5247D5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964" y="1389762"/>
            <a:ext cx="8225118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17ED4-33E9-314E-8FB3-F248DD0F6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964" y="2182461"/>
            <a:ext cx="8225118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6A59F6-1FD1-2F4F-A087-8B79E68A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6182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5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omb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384B66-508C-0542-A6F7-5CB08C06A3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" y="0"/>
            <a:ext cx="12192000" cy="344068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8E1D40C-A234-BB4D-91D6-564DB7CDC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77" y="2425537"/>
            <a:ext cx="10945284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Bulleted List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A2065C-6456-0548-8103-CA7CB749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75" y="3788330"/>
            <a:ext cx="10945284" cy="236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E11140-5817-B24A-9F50-7571574AD5B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8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arm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63018A-ACFB-0A45-A2F7-9AB1C8473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" y="0"/>
            <a:ext cx="12192000" cy="344068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8E1D40C-A234-BB4D-91D6-564DB7CDC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77" y="2425537"/>
            <a:ext cx="10945284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Bulleted List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A2065C-6456-0548-8103-CA7CB749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75" y="3788330"/>
            <a:ext cx="10945284" cy="236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080D94-47FD-D74D-966E-35F792FF1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6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Can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B94ABE-1ECE-B345-AEF3-C8C5777F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" y="0"/>
            <a:ext cx="12192000" cy="3440687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78E1D40C-A234-BB4D-91D6-564DB7CDCB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77" y="2425537"/>
            <a:ext cx="10945284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Bulleted List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4A2065C-6456-0548-8103-CA7CB749D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75" y="3788330"/>
            <a:ext cx="10945284" cy="236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6A877C-DB71-2743-B48B-5DB16F7634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0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- F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A3C1D3-6A93-8B40-BA23-F35363220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" y="0"/>
            <a:ext cx="12192000" cy="3440687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6DA3D2E-BE48-4A40-8D87-C4FA8C2EC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77" y="2425537"/>
            <a:ext cx="10945284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Bulleted List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564926-4846-6E4D-A6C2-A34E2AFB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75" y="3788330"/>
            <a:ext cx="10945284" cy="236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70748A-E86B-D24C-BCA0-DDC08B678C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348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- Farm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FA5DC-3A4B-7F42-89E9-3D12E37095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" y="0"/>
            <a:ext cx="12192000" cy="3440687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86DA3D2E-BE48-4A40-8D87-C4FA8C2ECC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077" y="2425537"/>
            <a:ext cx="10945284" cy="53553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0" indent="0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1">
                <a:latin typeface="+mj-lt"/>
              </a:defRPr>
            </a:lvl2pPr>
            <a:lvl3pPr>
              <a:defRPr b="1">
                <a:latin typeface="+mj-lt"/>
              </a:defRPr>
            </a:lvl3pPr>
            <a:lvl4pPr>
              <a:defRPr b="1">
                <a:latin typeface="+mj-lt"/>
              </a:defRPr>
            </a:lvl4pPr>
            <a:lvl5pPr>
              <a:defRPr b="1">
                <a:latin typeface="+mj-lt"/>
              </a:defRPr>
            </a:lvl5pPr>
          </a:lstStyle>
          <a:p>
            <a:pPr lvl="0"/>
            <a:r>
              <a:rPr lang="en-US" dirty="0"/>
              <a:t>Bulleted List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E564926-4846-6E4D-A6C2-A34E2AFBF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075" y="3788330"/>
            <a:ext cx="10945284" cy="2362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5778C3-FCD3-0A4E-A831-37944D84A7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8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611831-D5C0-1746-8C5D-D68268A9E7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2521D-12BF-5E48-B146-C2D7C38558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0"/>
            <a:ext cx="453043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0A789ED-00B9-9644-9C68-11D31C13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06C1A8A-714B-0540-B464-33EF7ECA1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91732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ybea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CB92A1-042F-0D4C-9820-CD29DDA7A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37A2FE-A93D-5946-81A8-162F06484F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0"/>
            <a:ext cx="453043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6B5766A-F299-EE4C-8988-BFB1ECD08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9F5E1DA-AEC4-1B4A-B157-C5FB8DC5A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997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D8A1-29D9-C34C-A67C-24524712EF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618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14A74A-8490-474E-B30B-9E8A472F63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D54D33-ADBD-5143-9541-3273730D47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0"/>
            <a:ext cx="4530436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33C6FC-C275-594F-8F4E-4E7E2AAFC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82B57D-4A36-2D45-A84F-04D2955A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9978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274738-A44E-6240-960A-82381E0CA6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9C0B58-BCFE-4F4D-9B6A-960523B435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1"/>
            <a:ext cx="4530436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D1AEB1B-08A9-F249-B303-5AABDD435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D87852-B629-7D49-BE06-161FB2B21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5763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m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60B73A3-C9F9-734F-97C9-359B3D6DE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004E1-B0E0-A24B-8128-03FA5DC38D0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0"/>
            <a:ext cx="453043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40DF12F-9DE7-7F4E-B9EE-B1A90BDA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9BA9BE4-0CA5-E54E-8C33-758D0036D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38231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mers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0BD5-2B7C-DA44-AF29-4E5284BB93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3A2C5F-37EB-5143-AA11-E766F382C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1564" y="0"/>
            <a:ext cx="4530436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384B544-9669-7943-8C71-06763CBF9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80010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9FD803-E6B1-EE48-96FE-2491BF73E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8001000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99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- Farme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8F3C3E6-A830-0147-ACB5-8BC32E7246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8454888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9AC5F0-FB0C-B846-9A55-D10B848071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73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Swoo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66A2D7C-342E-8744-991F-6E5F11873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5810738" cy="5355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045EB3-8931-2847-BF3C-6335E02588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02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- Far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9C82E5D6-24AF-4A4D-8E0B-A15AC18125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8454888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81CB08-EFEE-C543-9B65-460A96CD1B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7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nim Swoo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AA026F-BFC3-2444-8BCE-745BC2164D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DB9518F-0476-4746-AC86-46BDF3E6DC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5810738" cy="5355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32935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- Co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227E33E-44E2-B646-ABBA-DB3328E7A9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8454888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E2AFB5-3DFC-BB4F-A488-963596C4E6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093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woos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56875-862D-B245-95F2-3D36563B4D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56293B1-895F-C04B-872C-94830DF7A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1147" y="3155857"/>
            <a:ext cx="5810738" cy="535531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616493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A2F6A-B988-354E-A5C9-287BCB3313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84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vela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604EBB-3F83-4047-A541-7BF2EC3D1C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73496"/>
            <a:ext cx="10515588" cy="398576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2B123BC-E915-A341-AD0D-C4B1892D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EC8F0-6F31-CD4E-8124-482ECA6FD6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EA6A691-1D3D-EC42-9265-5764B0A7EE14}"/>
              </a:ext>
            </a:extLst>
          </p:cNvPr>
          <p:cNvCxnSpPr>
            <a:cxnSpLocks/>
          </p:cNvCxnSpPr>
          <p:nvPr userDrawn="1"/>
        </p:nvCxnSpPr>
        <p:spPr>
          <a:xfrm>
            <a:off x="1759226" y="138439"/>
            <a:ext cx="0" cy="68580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F2B25AF-69B4-2841-96A2-4778F41FC8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7831" y="168394"/>
            <a:ext cx="1082364" cy="6258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37944-9F35-8D41-9441-8E5D1A61F5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yna-Gr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7A86A06-7FF4-7C47-AA61-C055F2B87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9F1E573-8137-394B-8B4E-3952BA8B538F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73496"/>
            <a:ext cx="10515588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2BC8F6-B883-6944-B648-43217089E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C1347A-A22B-8B46-B74B-7ACF546FE5B1}"/>
              </a:ext>
            </a:extLst>
          </p:cNvPr>
          <p:cNvCxnSpPr>
            <a:cxnSpLocks/>
          </p:cNvCxnSpPr>
          <p:nvPr userDrawn="1"/>
        </p:nvCxnSpPr>
        <p:spPr>
          <a:xfrm>
            <a:off x="1759226" y="138439"/>
            <a:ext cx="0" cy="68580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10247DD7-8129-574A-90C6-18284902DD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532" y="235219"/>
            <a:ext cx="1437860" cy="492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D383C7-4131-FC45-988B-3D35D67D2B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314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hel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CEB9AB3-440F-5648-9192-5387A7F56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66C681-C42D-C745-AC8F-5CCF9E9E048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73496"/>
            <a:ext cx="10515588" cy="390795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22539-CC70-1F4C-81DA-C2FD51EABD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7704" y="261997"/>
            <a:ext cx="1545200" cy="5000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902784-10D7-A84D-8E06-85A32F4603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53CC4-06C0-B647-B745-565F035C45D6}"/>
              </a:ext>
            </a:extLst>
          </p:cNvPr>
          <p:cNvCxnSpPr>
            <a:cxnSpLocks/>
          </p:cNvCxnSpPr>
          <p:nvPr userDrawn="1"/>
        </p:nvCxnSpPr>
        <p:spPr>
          <a:xfrm>
            <a:off x="1759226" y="138439"/>
            <a:ext cx="0" cy="68580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B54146F-0E31-3C45-90C3-057B1FB73B1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29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ri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EC7CD99-17AA-C44E-974B-1C2942942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46D080-4ADD-5A4A-A444-FAB3FC86CB8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73497"/>
            <a:ext cx="10515588" cy="3907953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8A954-4460-8144-8D31-839824B95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9D948D-D16E-FA41-B7AE-FFFBCC81E8E7}"/>
              </a:ext>
            </a:extLst>
          </p:cNvPr>
          <p:cNvCxnSpPr>
            <a:cxnSpLocks/>
          </p:cNvCxnSpPr>
          <p:nvPr userDrawn="1"/>
        </p:nvCxnSpPr>
        <p:spPr>
          <a:xfrm>
            <a:off x="1759226" y="138439"/>
            <a:ext cx="0" cy="68580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DAABF70-30B7-9C4B-8826-633BF117CD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339" y="256998"/>
            <a:ext cx="1389816" cy="4486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7FAAA-1582-A941-9428-31ACCD1CB1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816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v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1F7725B-4A6C-F94A-8841-5E9D0F47D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495EAAB-99CA-F24B-A9E0-22775966C67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199" y="2173496"/>
            <a:ext cx="10515588" cy="3965542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A4DE2F-F6EC-8441-9D79-3905498B4A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2FB823-7DC2-1441-A74E-5071DA0E54D5}"/>
              </a:ext>
            </a:extLst>
          </p:cNvPr>
          <p:cNvCxnSpPr>
            <a:cxnSpLocks/>
          </p:cNvCxnSpPr>
          <p:nvPr userDrawn="1"/>
        </p:nvCxnSpPr>
        <p:spPr>
          <a:xfrm>
            <a:off x="1759226" y="138439"/>
            <a:ext cx="0" cy="685800"/>
          </a:xfrm>
          <a:prstGeom prst="line">
            <a:avLst/>
          </a:prstGeom>
          <a:ln>
            <a:solidFill>
              <a:srgbClr val="1A19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14183D7-2486-484F-85AD-A189C46283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7339" y="269349"/>
            <a:ext cx="1222512" cy="4116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CEF9DA-3E59-6241-8F94-280138F73A3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73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E7276CB-2202-F74A-A6E6-432231B92377}"/>
              </a:ext>
            </a:extLst>
          </p:cNvPr>
          <p:cNvSpPr txBox="1"/>
          <p:nvPr userDrawn="1"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E405A95-93B5-2849-BF1C-8703DB2631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3BD63E-4F84-7B4E-91B2-8C3E8C49BC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631C92-C17F-844C-A575-E43FCE191E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80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 userDrawn="1"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0893238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E468A84-A01F-1144-861D-325849F028B9}"/>
              </a:ext>
            </a:extLst>
          </p:cNvPr>
          <p:cNvSpPr txBox="1"/>
          <p:nvPr userDrawn="1"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71EEAB-68E8-9641-AB5B-7123E52B4A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0FD4CC6-D233-1F43-813B-83675ED4D6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AE1DF8-5ADD-E14C-962F-848F69D04E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8697260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8B91CF-54DF-B241-8E55-4FD3BD4C86D0}"/>
              </a:ext>
            </a:extLst>
          </p:cNvPr>
          <p:cNvSpPr txBox="1"/>
          <p:nvPr userDrawn="1"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FA59E-0327-DF40-9E98-2AB8C810DB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773B831-9D13-5F4C-AF02-A96053F99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2287B84-BA96-3B49-9BED-E011754E12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40707293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D11B42-1D14-5D47-BECC-40AD98DB1370}"/>
              </a:ext>
            </a:extLst>
          </p:cNvPr>
          <p:cNvSpPr txBox="1"/>
          <p:nvPr userDrawn="1"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C5C30-89A4-3849-893A-A677A96C85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295B58D-DCA3-2444-86F7-E29711FD44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4963195-5490-9A49-98D0-5B555D3760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832289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EB754-D6F9-8C41-9CC9-378A76FBB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4D2DE-C2C0-A54A-BD04-DD0B0678D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96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1C46C-42B3-254E-9696-69440EC3A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9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10515600" cy="3907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D88EC9-EEEF-9649-9ED9-7599AFF61B61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F5247C-73C1-284D-B5D7-A55B678251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4C47CC-713C-ED40-BEE3-24CAD3742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7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76555EE-3C0C-5547-A495-2CEB2533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762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802F787-C8D4-934F-8099-52A48036C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496"/>
            <a:ext cx="5085520" cy="397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231246-E667-D947-A2DF-3B21C7069D9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268280" y="2173495"/>
            <a:ext cx="5085520" cy="3977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846506-6775-EF4F-93F1-D483AC116B63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CC3B01-F72F-7948-BD90-56B346F18CF4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0AA089-E536-9244-A333-98FEFD9301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4DF3A-5AB6-3B42-85AE-5A7FFB8FE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3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8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878" r:id="rId2"/>
    <p:sldLayoutId id="2147483966" r:id="rId3"/>
    <p:sldLayoutId id="2147483913" r:id="rId4"/>
    <p:sldLayoutId id="2147483876" r:id="rId5"/>
    <p:sldLayoutId id="2147483920" r:id="rId6"/>
    <p:sldLayoutId id="2147483921" r:id="rId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87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910" r:id="rId2"/>
    <p:sldLayoutId id="2147483919" r:id="rId3"/>
    <p:sldLayoutId id="2147483942" r:id="rId4"/>
    <p:sldLayoutId id="2147483883" r:id="rId5"/>
    <p:sldLayoutId id="2147483969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spc="0">
          <a:solidFill>
            <a:schemeClr val="bg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24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Courier New" panose="02070309020205020404" pitchFamily="49" charset="0"/>
        <a:buChar char="o"/>
        <a:defRPr sz="1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090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EEE4FAE-7D6F-AE4E-9FC0-FCCC9CEE0A57}"/>
              </a:ext>
            </a:extLst>
          </p:cNvPr>
          <p:cNvSpPr txBox="1"/>
          <p:nvPr userDrawn="1"/>
        </p:nvSpPr>
        <p:spPr>
          <a:xfrm>
            <a:off x="7959165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C0769-A515-0444-A175-2C79C4748045}"/>
              </a:ext>
            </a:extLst>
          </p:cNvPr>
          <p:cNvSpPr txBox="1"/>
          <p:nvPr userDrawn="1"/>
        </p:nvSpPr>
        <p:spPr>
          <a:xfrm>
            <a:off x="11044517" y="6482415"/>
            <a:ext cx="98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8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59" r:id="rId2"/>
    <p:sldLayoutId id="2147483958" r:id="rId3"/>
    <p:sldLayoutId id="2147483961" r:id="rId4"/>
    <p:sldLayoutId id="21474839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7BF402-CA3E-3F48-959F-499BD525EE93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A966A-355A-8948-B94E-DE8D2E9AE130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36" r:id="rId2"/>
    <p:sldLayoutId id="2147483964" r:id="rId3"/>
    <p:sldLayoutId id="2147483963" r:id="rId4"/>
    <p:sldLayoutId id="2147483935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56790-8B38-D84E-9553-B5906DAC8BA8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2293B1-4B19-AE40-9E8B-82C9AA939F69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24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829" r:id="rId3"/>
    <p:sldLayoutId id="2147483965" r:id="rId4"/>
    <p:sldLayoutId id="2147483940" r:id="rId5"/>
    <p:sldLayoutId id="2147483941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4C9E00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D608FA-2135-5443-8F5C-6C580C84213A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CONFIDENTIAL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09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895" r:id="rId2"/>
    <p:sldLayoutId id="2147483902" r:id="rId3"/>
    <p:sldLayoutId id="2147483839" r:id="rId4"/>
    <p:sldLayoutId id="2147483901" r:id="rId5"/>
    <p:sldLayoutId id="2147483892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4FDA0-4E86-994C-A604-772E8515A157}"/>
              </a:ext>
            </a:extLst>
          </p:cNvPr>
          <p:cNvSpPr txBox="1"/>
          <p:nvPr userDrawn="1"/>
        </p:nvSpPr>
        <p:spPr>
          <a:xfrm>
            <a:off x="16099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828587"/>
                </a:solidFill>
              </a:rPr>
              <a:t>CONFIDENTIAL</a:t>
            </a:r>
            <a:endParaRPr lang="en-US" sz="1100" dirty="0">
              <a:solidFill>
                <a:srgbClr val="82858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8C6A8-F1C9-3D47-9F44-AB530BA01C7E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 dirty="0">
              <a:solidFill>
                <a:srgbClr val="8285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6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0" r:id="rId2"/>
    <p:sldLayoutId id="2147483871" r:id="rId3"/>
    <p:sldLayoutId id="2147483872" r:id="rId4"/>
    <p:sldLayoutId id="2147483873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835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5" r:id="rId2"/>
    <p:sldLayoutId id="2147483924" r:id="rId3"/>
    <p:sldLayoutId id="2147483925" r:id="rId4"/>
    <p:sldLayoutId id="2147483927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upport.office.com/en-us/article/copy-and-paste-your-slides-1fe39ace-4df6-4346-b724-30a6e2c0aeab#OfficeVersion=Windows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5CFBC6-0FDF-114B-AFC3-072F71197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BCFC7-A15D-6C41-A5F7-52040994C5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86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8692-971D-4641-A760-009E2EA1E3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Guide to Using this Template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62B3A-90E5-A34C-86A2-E51DFFA2C989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0" rtlCol="0"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/>
              <a:t>Adding &amp; Changing Slides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Under </a:t>
            </a:r>
            <a:r>
              <a:rPr lang="en-US" sz="1600" b="1" dirty="0"/>
              <a:t>Home </a:t>
            </a:r>
            <a:r>
              <a:rPr lang="en-US" sz="1600" dirty="0"/>
              <a:t>tab, select </a:t>
            </a:r>
            <a:r>
              <a:rPr lang="en-US" sz="1600" b="1" dirty="0"/>
              <a:t>New Slide </a:t>
            </a:r>
            <a:r>
              <a:rPr lang="en-US" sz="1600" dirty="0"/>
              <a:t>drop down arrow and select a layout of your choice.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You can change the existing layout/background of any slide by selecting </a:t>
            </a:r>
            <a:r>
              <a:rPr lang="en-US" sz="1600" b="1" dirty="0"/>
              <a:t>Layout</a:t>
            </a:r>
            <a:r>
              <a:rPr lang="en-US" sz="1600" dirty="0"/>
              <a:t> under the </a:t>
            </a:r>
            <a:r>
              <a:rPr lang="en-US" sz="1600" b="1" dirty="0"/>
              <a:t>Home</a:t>
            </a:r>
            <a:r>
              <a:rPr lang="en-US" sz="1600" dirty="0"/>
              <a:t> tab.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600" b="1" dirty="0"/>
              <a:t>General Notes</a:t>
            </a:r>
            <a:endParaRPr lang="en-US" sz="1600" dirty="0"/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Try to avoid adding text where it is not already.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Keep your use of slides consistent where possible.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Do not let text run into or cover up background graphics.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/>
              <a:t>Keep Charts visible and legible by using white backgrounds.</a:t>
            </a:r>
          </a:p>
        </p:txBody>
      </p:sp>
    </p:spTree>
    <p:extLst>
      <p:ext uri="{BB962C8B-B14F-4D97-AF65-F5344CB8AC3E}">
        <p14:creationId xmlns:p14="http://schemas.microsoft.com/office/powerpoint/2010/main" val="33338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58692-971D-4641-A760-009E2EA1E32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Migrating Content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298B0-471A-064E-AD26-DD626CD171C4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Copy slides or text from old PowerPoint and paste into new template. </a:t>
            </a:r>
          </a:p>
          <a:p>
            <a:r>
              <a:rPr lang="en-US" dirty="0"/>
              <a:t>Under </a:t>
            </a:r>
            <a:r>
              <a:rPr lang="en-US" b="1" dirty="0"/>
              <a:t>Paste Options </a:t>
            </a:r>
            <a:r>
              <a:rPr lang="en-US" dirty="0"/>
              <a:t>select </a:t>
            </a:r>
            <a:r>
              <a:rPr lang="en-US" b="1" dirty="0"/>
              <a:t>Use Destination Theme</a:t>
            </a:r>
          </a:p>
          <a:p>
            <a:r>
              <a:rPr lang="en-US" dirty="0"/>
              <a:t>Detailed Information Here: </a:t>
            </a:r>
            <a:r>
              <a:rPr lang="en-US" dirty="0">
                <a:hlinkClick r:id="rId2"/>
              </a:rPr>
              <a:t>https://support.office.com/en-us/article/copy-and-paste-your-slides-1fe39ace-4df6-4346-b724-30a6e2c0aeab#OfficeVersion=Windows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1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707C8-3301-CA44-ABF2-3B90CC2A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9ED5-61B2-B745-93E2-5662A660C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0C1C8-F5C5-D94B-8174-7F1A6F2419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9ABE7-A573-DE4F-A8CA-1DA7561F01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1393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af Cutout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ft Side Color Im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alf Page Layout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nt with Image Right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ransition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Product Lockup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hank you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1953</TotalTime>
  <Words>133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Title Slides</vt:lpstr>
      <vt:lpstr>Content Slides</vt:lpstr>
      <vt:lpstr>Leaf Cutouts</vt:lpstr>
      <vt:lpstr>Left Side Color Image</vt:lpstr>
      <vt:lpstr>Half Page Layouts</vt:lpstr>
      <vt:lpstr>Content with Image Right</vt:lpstr>
      <vt:lpstr>Transition Slides</vt:lpstr>
      <vt:lpstr>Product Lockups</vt:lpstr>
      <vt:lpstr>Thank you Slides</vt:lpstr>
      <vt:lpstr>PowerPoint Presentation</vt:lpstr>
      <vt:lpstr>Guide to Using this Template</vt:lpstr>
      <vt:lpstr>Migrating Content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Simonsen</dc:creator>
  <cp:lastModifiedBy>Microsoft Office User</cp:lastModifiedBy>
  <cp:revision>199</cp:revision>
  <dcterms:created xsi:type="dcterms:W3CDTF">2019-01-17T16:01:30Z</dcterms:created>
  <dcterms:modified xsi:type="dcterms:W3CDTF">2019-02-15T22:25:40Z</dcterms:modified>
</cp:coreProperties>
</file>